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3"/>
  </p:notes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8" r:id="rId72"/>
    <p:sldId id="367" r:id="rId73"/>
    <p:sldId id="369" r:id="rId74"/>
    <p:sldId id="370" r:id="rId75"/>
    <p:sldId id="371" r:id="rId76"/>
    <p:sldId id="372" r:id="rId77"/>
    <p:sldId id="373" r:id="rId78"/>
    <p:sldId id="374" r:id="rId79"/>
    <p:sldId id="375" r:id="rId80"/>
    <p:sldId id="376" r:id="rId81"/>
    <p:sldId id="377" r:id="rId82"/>
    <p:sldId id="378" r:id="rId83"/>
    <p:sldId id="379" r:id="rId84"/>
    <p:sldId id="380" r:id="rId85"/>
    <p:sldId id="395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6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404" r:id="rId109"/>
    <p:sldId id="405" r:id="rId110"/>
    <p:sldId id="406" r:id="rId111"/>
    <p:sldId id="407" r:id="rId112"/>
    <p:sldId id="408" r:id="rId113"/>
    <p:sldId id="409" r:id="rId114"/>
    <p:sldId id="410" r:id="rId115"/>
    <p:sldId id="411" r:id="rId116"/>
    <p:sldId id="412" r:id="rId117"/>
    <p:sldId id="413" r:id="rId118"/>
    <p:sldId id="414" r:id="rId119"/>
    <p:sldId id="415" r:id="rId120"/>
    <p:sldId id="416" r:id="rId121"/>
    <p:sldId id="418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22859-944D-4426-961D-D8C7526CBD3F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E4FD5-F11D-4C7B-8C7F-4CE4A7329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33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E4FD5-F11D-4C7B-8C7F-4CE4A73292D5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04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mp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mp"/><Relationship Id="rId2" Type="http://schemas.openxmlformats.org/officeDocument/2006/relationships/image" Target="../media/image141.tmp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tmp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mp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mp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mp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tmp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mp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tmp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mp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xpressjs.com/en/4x/ap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m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tmp"/><Relationship Id="rId5" Type="http://schemas.openxmlformats.org/officeDocument/2006/relationships/image" Target="../media/image74.tmp"/><Relationship Id="rId4" Type="http://schemas.openxmlformats.org/officeDocument/2006/relationships/image" Target="../media/image73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tmp"/><Relationship Id="rId5" Type="http://schemas.openxmlformats.org/officeDocument/2006/relationships/image" Target="../media/image101.tmp"/><Relationship Id="rId4" Type="http://schemas.openxmlformats.org/officeDocument/2006/relationships/image" Target="../media/image100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t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mp"/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mp"/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mp"/><Relationship Id="rId2" Type="http://schemas.openxmlformats.org/officeDocument/2006/relationships/image" Target="../media/image116.tmp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mp"/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mp"/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mongoosejs.com/docs/guide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1716" y="1471087"/>
            <a:ext cx="3635925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BACKEND-I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By- Anish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CFF-17AD-B9FE-3BE9-2BA88944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Interpolation Syntax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E7BE-15CC-E44A-45C1-433737DD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refers to embedding expressions into marked up text.</a:t>
            </a:r>
          </a:p>
          <a:p>
            <a:r>
              <a:rPr lang="en-IN" dirty="0"/>
              <a:t>EJS use </a:t>
            </a:r>
            <a:r>
              <a:rPr lang="en-IN" dirty="0" err="1"/>
              <a:t>kr</a:t>
            </a:r>
            <a:r>
              <a:rPr lang="en-IN" dirty="0"/>
              <a:t> k hum </a:t>
            </a:r>
            <a:r>
              <a:rPr lang="en-IN" dirty="0" err="1"/>
              <a:t>apne</a:t>
            </a:r>
            <a:r>
              <a:rPr lang="en-IN" dirty="0"/>
              <a:t> html ko dynamic </a:t>
            </a:r>
            <a:r>
              <a:rPr lang="en-IN" dirty="0" err="1"/>
              <a:t>bna</a:t>
            </a:r>
            <a:r>
              <a:rPr lang="en-IN" dirty="0"/>
              <a:t> </a:t>
            </a:r>
            <a:r>
              <a:rPr lang="en-IN" dirty="0" err="1"/>
              <a:t>skte</a:t>
            </a:r>
            <a:r>
              <a:rPr lang="en-IN" dirty="0"/>
              <a:t> h.</a:t>
            </a:r>
          </a:p>
          <a:p>
            <a:r>
              <a:rPr lang="en-IN" dirty="0"/>
              <a:t>Website:- Ejs.co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6944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A99F-9806-86AD-0A93-69ED7D35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(Multiple)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1A8CC-26D9-EC0B-A856-2D33BDE59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180" y="1899078"/>
            <a:ext cx="8244410" cy="2705588"/>
          </a:xfrm>
        </p:spPr>
      </p:pic>
    </p:spTree>
    <p:extLst>
      <p:ext uri="{BB962C8B-B14F-4D97-AF65-F5344CB8AC3E}">
        <p14:creationId xmlns:p14="http://schemas.microsoft.com/office/powerpoint/2010/main" val="42841518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3F64-3C9F-18F4-B312-983D2983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3E09F-A36F-E08F-1971-95E3D421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Mongoose uses Operation Buffering.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Mongoose lets you start using your models immediately, without waiting for mongoose to establish a connection to MongoDB.</a:t>
            </a:r>
          </a:p>
        </p:txBody>
      </p:sp>
    </p:spTree>
    <p:extLst>
      <p:ext uri="{BB962C8B-B14F-4D97-AF65-F5344CB8AC3E}">
        <p14:creationId xmlns:p14="http://schemas.microsoft.com/office/powerpoint/2010/main" val="5278704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51D5-CEC6-4AB3-1C19-405C5952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8136-4B61-376D-5A29-8CACF9FB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N" dirty="0" err="1"/>
              <a:t>Model.find</a:t>
            </a:r>
            <a:r>
              <a:rPr lang="en-IN" dirty="0"/>
              <a:t>()	//returns a Query Object (</a:t>
            </a:r>
            <a:r>
              <a:rPr lang="en-IN" dirty="0" err="1"/>
              <a:t>thennable</a:t>
            </a:r>
            <a:r>
              <a:rPr lang="en-IN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Mongoose Queries are not promises. But they have a .then()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5DB54-1353-32AD-F456-53C57D8F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418" y="1898727"/>
            <a:ext cx="3711262" cy="45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6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DCC0-DE6A-BFA0-62D2-810B79D6B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Model.findOne</a:t>
            </a:r>
            <a:r>
              <a:rPr lang="en-US" dirty="0"/>
              <a:t>()  	//returns a single result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Model.findById</a:t>
            </a:r>
            <a:r>
              <a:rPr lang="en-US" dirty="0"/>
              <a:t>()	//commonly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6948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416E-6E19-9860-44CF-8BCFA476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8420C-2FD6-DD8D-C7C0-CC5488B0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Model.updateOne</a:t>
            </a:r>
            <a:r>
              <a:rPr lang="en-IN" dirty="0"/>
              <a:t>()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Model.updateMany</a:t>
            </a:r>
            <a:r>
              <a:rPr lang="en-IN" dirty="0"/>
              <a:t>()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4176E-2E3A-4088-2BD5-8402E97B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19" y="3062736"/>
            <a:ext cx="5883150" cy="185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CC21B8-51CF-0297-C989-FAD829978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66" y="3062736"/>
            <a:ext cx="5471634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80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D641-C727-719B-7134-91C26005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 And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2A6F-50BF-AF40-E6BC-F818434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Model.findOneAndUpdate</a:t>
            </a:r>
            <a:r>
              <a:rPr lang="en-IN" dirty="0"/>
              <a:t>()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Model.findByIdAndUpdate</a:t>
            </a:r>
            <a:r>
              <a:rPr lang="en-IN" dirty="0"/>
              <a:t>()	</a:t>
            </a:r>
          </a:p>
          <a:p>
            <a:pPr marL="0" indent="0">
              <a:buNone/>
            </a:pPr>
            <a:r>
              <a:rPr lang="en-IN" dirty="0"/>
              <a:t>//HW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DFF4E-75D5-F3E9-F9C8-13B95F43B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73"/>
          <a:stretch/>
        </p:blipFill>
        <p:spPr>
          <a:xfrm>
            <a:off x="4255210" y="1884266"/>
            <a:ext cx="7544454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9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56C4-3221-BEFC-3F7B-47EB4F1C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77533-102E-6F2D-F3AF-2701CFC2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Model.deleteOne</a:t>
            </a:r>
            <a:r>
              <a:rPr lang="en-IN" dirty="0"/>
              <a:t>()	//return count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Model.deleteMany</a:t>
            </a:r>
            <a:r>
              <a:rPr lang="en-IN" dirty="0"/>
              <a:t>()	//return count 	HW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Model.findByIdAndDelete</a:t>
            </a:r>
            <a:r>
              <a:rPr lang="en-IN" dirty="0"/>
              <a:t>()	//HW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Model.findOneAndDelete</a:t>
            </a:r>
            <a:r>
              <a:rPr lang="en-IN" dirty="0"/>
              <a:t>()	//HW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FB175-BDC4-A16E-6143-6DAE88B8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22868"/>
            <a:ext cx="5372566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001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FED6-0D0C-BF33-7D7C-57C50E89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 Validations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D635E-B600-06AF-119F-A86BA0491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Rules for Schema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C8037-59E5-C704-73A7-3AAF698E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93" y="2597043"/>
            <a:ext cx="4092295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F9BB-D8F7-BACD-0DAB-0575E5C80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Validation2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EBFF-091E-FF7D-623C-A0A5E7DB1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SchemaType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Options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B97E5-FF3C-7DE1-EFEA-81E9F98C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860" y="1900594"/>
            <a:ext cx="3218935" cy="44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484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7926-7BC7-E2E4-C90A-60C255D2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Validation3 (Update)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AA169-FBBF-CCEB-5236-267BBA286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133" y="1921587"/>
            <a:ext cx="8777709" cy="3760788"/>
          </a:xfrm>
        </p:spPr>
      </p:pic>
    </p:spTree>
    <p:extLst>
      <p:ext uri="{BB962C8B-B14F-4D97-AF65-F5344CB8AC3E}">
        <p14:creationId xmlns:p14="http://schemas.microsoft.com/office/powerpoint/2010/main" val="290194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3136-41CE-7104-A16C-4796098B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Passing data to EJS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653A9-A566-A60C-F5DD-31C38D92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52338"/>
            <a:ext cx="8474174" cy="1745131"/>
          </a:xfrm>
        </p:spPr>
      </p:pic>
    </p:spTree>
    <p:extLst>
      <p:ext uri="{BB962C8B-B14F-4D97-AF65-F5344CB8AC3E}">
        <p14:creationId xmlns:p14="http://schemas.microsoft.com/office/powerpoint/2010/main" val="34913715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35C7F5-3DBC-A07A-2D60-5E5671E5B137}"/>
              </a:ext>
            </a:extLst>
          </p:cNvPr>
          <p:cNvSpPr/>
          <p:nvPr/>
        </p:nvSpPr>
        <p:spPr>
          <a:xfrm>
            <a:off x="2497178" y="2505670"/>
            <a:ext cx="68804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MongoDB with Express</a:t>
            </a:r>
          </a:p>
        </p:txBody>
      </p:sp>
    </p:spTree>
    <p:extLst>
      <p:ext uri="{BB962C8B-B14F-4D97-AF65-F5344CB8AC3E}">
        <p14:creationId xmlns:p14="http://schemas.microsoft.com/office/powerpoint/2010/main" val="5399457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C7F4-A3B1-FCA5-E615-6698C73E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Set up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22150-5A05-1D34-5E51-6A874B12E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347" y="1893595"/>
            <a:ext cx="5001180" cy="4528541"/>
          </a:xfrm>
        </p:spPr>
      </p:pic>
    </p:spTree>
    <p:extLst>
      <p:ext uri="{BB962C8B-B14F-4D97-AF65-F5344CB8AC3E}">
        <p14:creationId xmlns:p14="http://schemas.microsoft.com/office/powerpoint/2010/main" val="4020196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AFF5-E28B-6E19-AC8A-8A38BE8D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Model (Chat)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6C692-C40D-A766-F361-B880D6D44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 will have: (_id, from, to, message, </a:t>
            </a:r>
            <a:r>
              <a:rPr lang="en-US" dirty="0" err="1"/>
              <a:t>created_at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E3E34-48DB-A360-BCD4-F9421E75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81" y="1903444"/>
            <a:ext cx="4814199" cy="45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98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191D-E327-2D4A-0B05-51A60343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Initialize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F4D7-711A-28EE-AE7C-56BA2D12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05C05-A042-3A05-F352-4CE6DB01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66" y="1903445"/>
            <a:ext cx="3899814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32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6AA2-6290-C340-91DD-7E67FBE7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9F163-8427-3807-503E-A7CA3C86F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Index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GET	/chats :- Show all chats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19A33-5181-A23A-B655-796F192A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29" y="3043684"/>
            <a:ext cx="466384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2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C5F0-A82A-F179-2667-3EDB05BA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F759-1E77-EA65-5221-DFF8F922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New &amp; Create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GET	/chats/new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POST	/chats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491EF-4036-68E1-8CA2-F4AD4E3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69" y="1875452"/>
            <a:ext cx="4723858" cy="49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465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F12A-8345-5E57-418F-7F7318FB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7ABA1E-7D15-85B4-9160-996514CC8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498" y="3021294"/>
            <a:ext cx="8725656" cy="815411"/>
          </a:xfrm>
        </p:spPr>
      </p:pic>
    </p:spTree>
    <p:extLst>
      <p:ext uri="{BB962C8B-B14F-4D97-AF65-F5344CB8AC3E}">
        <p14:creationId xmlns:p14="http://schemas.microsoft.com/office/powerpoint/2010/main" val="28446591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192B-7D25-2623-C1DD-FF7357B4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CF0F2-E590-2647-7FAC-93CD518C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Edit &amp; Update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GET		;-   /chats/:id/edit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PUT		:-  /chats/:id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44B75-FF44-750B-3FF9-A887128D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60" y="1884784"/>
            <a:ext cx="5540220" cy="47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87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8467-5093-7E11-B433-C65E6B7E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E92B-6CB1-F72F-6FD8-D8F6B6329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Destroy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DELETE	:-  /chats/:id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6CAB8-09F3-5365-B4AD-CC755C0F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62" y="1866117"/>
            <a:ext cx="5982218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19F3-F09E-A6F0-10E2-8539A0F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EJS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6177-C261-827E-A9D3-37B36FC92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template for Instagram page based on following route:</a:t>
            </a:r>
          </a:p>
          <a:p>
            <a:r>
              <a:rPr lang="en-US" dirty="0"/>
              <a:t>/</a:t>
            </a:r>
            <a:r>
              <a:rPr lang="en-US" dirty="0" err="1"/>
              <a:t>ig</a:t>
            </a:r>
            <a:r>
              <a:rPr lang="en-US" dirty="0"/>
              <a:t>/:username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267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79A5-9681-A8D0-2FC1-FD3B43B4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Statements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18A07-CE75-8185-0396-74E80187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61" y="1994887"/>
            <a:ext cx="6401355" cy="1524132"/>
          </a:xfrm>
        </p:spPr>
      </p:pic>
    </p:spTree>
    <p:extLst>
      <p:ext uri="{BB962C8B-B14F-4D97-AF65-F5344CB8AC3E}">
        <p14:creationId xmlns:p14="http://schemas.microsoft.com/office/powerpoint/2010/main" val="411363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13AD-08EB-8808-DF53-9646A92B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8F290-4017-6AC6-3776-84A85210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5350"/>
            <a:ext cx="6508044" cy="1516511"/>
          </a:xfrm>
        </p:spPr>
      </p:pic>
    </p:spTree>
    <p:extLst>
      <p:ext uri="{BB962C8B-B14F-4D97-AF65-F5344CB8AC3E}">
        <p14:creationId xmlns:p14="http://schemas.microsoft.com/office/powerpoint/2010/main" val="401177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95BE-049F-AE26-A954-F5143EAD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Page with EJS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3161E-F9D2-E5CA-A168-3CCAC251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9236"/>
            <a:ext cx="5768840" cy="838273"/>
          </a:xfrm>
        </p:spPr>
      </p:pic>
    </p:spTree>
    <p:extLst>
      <p:ext uri="{BB962C8B-B14F-4D97-AF65-F5344CB8AC3E}">
        <p14:creationId xmlns:p14="http://schemas.microsoft.com/office/powerpoint/2010/main" val="4273844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E3D6-88A9-2848-683E-C78DB857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Includes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32AC-2369-C57C-E842-65F3B53E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It is a way to create sub template.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B33E9-8C3B-A6C1-0C62-F2ECDB16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30044"/>
            <a:ext cx="6706181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9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BC3D1-A455-66AD-CC2F-EA8FA679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7" y="620073"/>
            <a:ext cx="6516360" cy="5617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23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6E3C-6D48-DA24-F346-3D94CFC7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and POST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196E8-BA8C-45D2-A6F1-CE3DC07D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608" y="2029792"/>
            <a:ext cx="10058400" cy="1920853"/>
          </a:xfrm>
        </p:spPr>
      </p:pic>
    </p:spTree>
    <p:extLst>
      <p:ext uri="{BB962C8B-B14F-4D97-AF65-F5344CB8AC3E}">
        <p14:creationId xmlns:p14="http://schemas.microsoft.com/office/powerpoint/2010/main" val="384188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1EFB-5016-BC1D-DF56-430611F9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POST Requests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391A0-2015-D10E-2346-E85BAFAB2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051" y="1945851"/>
            <a:ext cx="7643522" cy="2667231"/>
          </a:xfrm>
        </p:spPr>
      </p:pic>
    </p:spTree>
    <p:extLst>
      <p:ext uri="{BB962C8B-B14F-4D97-AF65-F5344CB8AC3E}">
        <p14:creationId xmlns:p14="http://schemas.microsoft.com/office/powerpoint/2010/main" val="259210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64C9-3F99-EDEC-2BC0-74954BF6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38C1A-8FD1-B7CA-8E05-1011DC9D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422" y="2064105"/>
            <a:ext cx="6378493" cy="1143099"/>
          </a:xfrm>
        </p:spPr>
      </p:pic>
    </p:spTree>
    <p:extLst>
      <p:ext uri="{BB962C8B-B14F-4D97-AF65-F5344CB8AC3E}">
        <p14:creationId xmlns:p14="http://schemas.microsoft.com/office/powerpoint/2010/main" val="133286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71FF-E2DC-9610-2508-9F7874B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7E9EA-F4BE-D78B-7AE7-9851B6908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06" y="1977570"/>
            <a:ext cx="3539705" cy="4351565"/>
          </a:xfrm>
        </p:spPr>
      </p:pic>
    </p:spTree>
    <p:extLst>
      <p:ext uri="{BB962C8B-B14F-4D97-AF65-F5344CB8AC3E}">
        <p14:creationId xmlns:p14="http://schemas.microsoft.com/office/powerpoint/2010/main" val="229211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F214-54A9-9A51-DCEB-560CA8D0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Prototypes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BB9CA-1FAB-FEEC-E56D-905D5C2E0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0" y="2037707"/>
            <a:ext cx="10058400" cy="11399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10321-AFEE-29B7-FD09-6E78740D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0" y="3500748"/>
            <a:ext cx="3848433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9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04693-E3B5-F5EE-3CC2-3BC1E23A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2" y="347367"/>
            <a:ext cx="10504109" cy="199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CF09B-E55C-FECE-76BF-5E947103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2" y="2461176"/>
            <a:ext cx="4298052" cy="96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D07F2-2CA7-A631-5EFF-BB036AB6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2" y="3662503"/>
            <a:ext cx="7049111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7970-37CB-A5D4-BF77-7DFE402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Function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6B51A-A0BB-52CF-91F7-AC7E1097F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84" y="2017008"/>
            <a:ext cx="4381880" cy="6401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662DE-8DC8-564E-80B5-A139A57E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84" y="2756743"/>
            <a:ext cx="5303980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0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8CDA7-1AD9-0019-9F49-DEC3C65E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97" y="366705"/>
            <a:ext cx="5709765" cy="606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562A-1C1E-4DC2-355C-7EDCE4AC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Operator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C726C4-77C3-FA3C-EBC2-602FF6C4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1" y="1876319"/>
            <a:ext cx="10058400" cy="7555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CCCB23-CBFB-7F40-C87B-B5731048A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1" y="2631879"/>
            <a:ext cx="6546147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5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D1FB-B1D1-C8E2-C16E-85DAF8E6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C89BD-0A66-82DE-12F0-10FBD2C7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269" y="1910036"/>
            <a:ext cx="10058400" cy="14139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5D0B6-C2EF-35ED-9632-DD9B7BF2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68" y="3286206"/>
            <a:ext cx="6238819" cy="35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4352-4170-D192-ECA2-CB7ED334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625D1-D66F-CB9A-A1E2-886F2C054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7671"/>
            <a:ext cx="10058400" cy="38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52B96-C5D1-61CE-95EA-CE60CF84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78" y="2325932"/>
            <a:ext cx="5250635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C8BA9-5FD6-0CA9-28DF-A6F8B03A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4" y="430270"/>
            <a:ext cx="4717189" cy="5997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E28AD-0651-B419-9B4C-76BCDF2E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35" y="420939"/>
            <a:ext cx="4602879" cy="23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CD02E-F336-2015-F59A-6CAE9364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35" y="3232775"/>
            <a:ext cx="4564776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58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09B9-4886-D39D-1746-FA3A8B1A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69031-19AC-ED63-E4E8-F1A59D28A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592" y="1985204"/>
            <a:ext cx="10058400" cy="10396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0A3BC-B5B7-F665-8C51-F0D1A3195197}"/>
              </a:ext>
            </a:extLst>
          </p:cNvPr>
          <p:cNvSpPr txBox="1"/>
          <p:nvPr/>
        </p:nvSpPr>
        <p:spPr>
          <a:xfrm>
            <a:off x="1227591" y="3293706"/>
            <a:ext cx="720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developer.twitter.com/</a:t>
            </a:r>
            <a:r>
              <a:rPr lang="en-US" dirty="0" err="1"/>
              <a:t>en</a:t>
            </a:r>
            <a:r>
              <a:rPr lang="en-US" dirty="0"/>
              <a:t>/docs/</a:t>
            </a:r>
            <a:r>
              <a:rPr lang="en-US" dirty="0" err="1"/>
              <a:t>api</a:t>
            </a:r>
            <a:r>
              <a:rPr lang="en-US" dirty="0"/>
              <a:t>-reference-index</a:t>
            </a:r>
          </a:p>
          <a:p>
            <a:r>
              <a:rPr lang="en-US" dirty="0" err="1"/>
              <a:t>stackoverflow.blog</a:t>
            </a:r>
            <a:r>
              <a:rPr lang="en-US" dirty="0"/>
              <a:t>/2020/03/02/best-practices-for-rest-</a:t>
            </a:r>
            <a:r>
              <a:rPr lang="en-US" dirty="0" err="1"/>
              <a:t>api</a:t>
            </a:r>
            <a:r>
              <a:rPr lang="en-US" dirty="0"/>
              <a:t>-design/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1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523A-D291-E4AE-BDDF-210F67D9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RESPONSE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07E6-7758-5FEA-C85E-0D05B44FF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Response :- </a:t>
            </a:r>
            <a:r>
              <a:rPr lang="pt-BR" dirty="0">
                <a:hlinkClick r:id="rId2"/>
              </a:rPr>
              <a:t>Express 4.x - API Reference (expressjs.com)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04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D4F4F5-6958-711E-A412-89670C42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89" y="231299"/>
            <a:ext cx="4477235" cy="5928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7D9A9-B281-DA96-B723-17B32E63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73" y="401389"/>
            <a:ext cx="3345470" cy="185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BDC71-295F-E6B7-1B17-90B4F0CD1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792" y="2428311"/>
            <a:ext cx="5006774" cy="3139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038D9D-C2D9-E9C9-996D-A80A0482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64" y="415386"/>
            <a:ext cx="2156647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4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A5B-48EB-C554-954A-457446FD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72DB-AED6-4E53-06DF-A19D55C44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24" y="1967933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16022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4FDB-4F34-7BB4-B091-36D745D2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RESTful APIs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B76A2-79E7-8373-D7CD-2C95EFD21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846" y="2080208"/>
            <a:ext cx="5628519" cy="3760788"/>
          </a:xfrm>
        </p:spPr>
      </p:pic>
    </p:spTree>
    <p:extLst>
      <p:ext uri="{BB962C8B-B14F-4D97-AF65-F5344CB8AC3E}">
        <p14:creationId xmlns:p14="http://schemas.microsoft.com/office/powerpoint/2010/main" val="194468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BD60-93DB-E7ED-B361-DDDD8239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 : GET/posts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D02A3-F3A4-C8E5-A1F1-1F12C3ED2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600" y="1980278"/>
            <a:ext cx="6614733" cy="1310754"/>
          </a:xfrm>
        </p:spPr>
      </p:pic>
    </p:spTree>
    <p:extLst>
      <p:ext uri="{BB962C8B-B14F-4D97-AF65-F5344CB8AC3E}">
        <p14:creationId xmlns:p14="http://schemas.microsoft.com/office/powerpoint/2010/main" val="267460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4800-A36E-9397-1548-B98479F2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POST /posts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AA7AF-6ED5-6674-5FD7-71B3D29FB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177" y="2005564"/>
            <a:ext cx="5767808" cy="3760788"/>
          </a:xfrm>
        </p:spPr>
      </p:pic>
    </p:spTree>
    <p:extLst>
      <p:ext uri="{BB962C8B-B14F-4D97-AF65-F5344CB8AC3E}">
        <p14:creationId xmlns:p14="http://schemas.microsoft.com/office/powerpoint/2010/main" val="3033584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6279-1D21-2850-BD22-19824962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720F5-C123-4F6F-0606-E08D62DEA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630" y="1990336"/>
            <a:ext cx="3033023" cy="693480"/>
          </a:xfrm>
        </p:spPr>
      </p:pic>
    </p:spTree>
    <p:extLst>
      <p:ext uri="{BB962C8B-B14F-4D97-AF65-F5344CB8AC3E}">
        <p14:creationId xmlns:p14="http://schemas.microsoft.com/office/powerpoint/2010/main" val="96690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0F97-B64A-B9D8-CE6C-56B35C13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GET/posts/:id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A4ED9-9459-276C-DF50-B71413D0B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609" y="1973454"/>
            <a:ext cx="6911939" cy="1455546"/>
          </a:xfrm>
        </p:spPr>
      </p:pic>
    </p:spTree>
    <p:extLst>
      <p:ext uri="{BB962C8B-B14F-4D97-AF65-F5344CB8AC3E}">
        <p14:creationId xmlns:p14="http://schemas.microsoft.com/office/powerpoint/2010/main" val="4191714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D361-AE4B-644C-63CE-CC242EDC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id for 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569A0-4481-59BA-2D95-4A211DCF0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019" y="2001390"/>
            <a:ext cx="3977985" cy="2164268"/>
          </a:xfrm>
        </p:spPr>
      </p:pic>
    </p:spTree>
    <p:extLst>
      <p:ext uri="{BB962C8B-B14F-4D97-AF65-F5344CB8AC3E}">
        <p14:creationId xmlns:p14="http://schemas.microsoft.com/office/powerpoint/2010/main" val="2814816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0C2D-7811-3322-3D2C-4965ED9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Implement: PATCH/posts/:id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E93A6A-58C5-1713-4F73-053A35C10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70" y="1953457"/>
            <a:ext cx="6614733" cy="1196444"/>
          </a:xfrm>
        </p:spPr>
      </p:pic>
    </p:spTree>
    <p:extLst>
      <p:ext uri="{BB962C8B-B14F-4D97-AF65-F5344CB8AC3E}">
        <p14:creationId xmlns:p14="http://schemas.microsoft.com/office/powerpoint/2010/main" val="2730459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170C-8194-B9D4-6CE3-14CF66FD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Implement: /posts/:id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CF5F8-3E15-31B8-0A95-009A2F6D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9" y="2027322"/>
            <a:ext cx="6828112" cy="1272650"/>
          </a:xfrm>
        </p:spPr>
      </p:pic>
    </p:spTree>
    <p:extLst>
      <p:ext uri="{BB962C8B-B14F-4D97-AF65-F5344CB8AC3E}">
        <p14:creationId xmlns:p14="http://schemas.microsoft.com/office/powerpoint/2010/main" val="170650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A2E4-36BF-2457-5744-318F298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3EFF-54D6-70CE-4BD2-2C1326B5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process of selecting a path for traffic in a network or between or across multiple networks.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1232-2F4E-78AD-D2DF-D9400924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38361"/>
            <a:ext cx="5143946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8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1FB1-5C75-7BE1-5951-98A2442A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814F8-9CED-7BB5-C7B3-27A63EBCA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993676"/>
            <a:ext cx="6227251" cy="3311316"/>
          </a:xfrm>
        </p:spPr>
      </p:pic>
    </p:spTree>
    <p:extLst>
      <p:ext uri="{BB962C8B-B14F-4D97-AF65-F5344CB8AC3E}">
        <p14:creationId xmlns:p14="http://schemas.microsoft.com/office/powerpoint/2010/main" val="3764609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C11B-F33B-C718-23CE-E633731D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72EDB-CC7C-14AF-4BAB-208D710C3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71" y="2033341"/>
            <a:ext cx="6749783" cy="2715941"/>
          </a:xfrm>
        </p:spPr>
      </p:pic>
    </p:spTree>
    <p:extLst>
      <p:ext uri="{BB962C8B-B14F-4D97-AF65-F5344CB8AC3E}">
        <p14:creationId xmlns:p14="http://schemas.microsoft.com/office/powerpoint/2010/main" val="331173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14CC-3F15-D314-DD44-3ECC8244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A75A3-5047-0CC7-2A9A-D353EF65E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36192"/>
            <a:ext cx="5109227" cy="3760788"/>
          </a:xfrm>
        </p:spPr>
      </p:pic>
    </p:spTree>
    <p:extLst>
      <p:ext uri="{BB962C8B-B14F-4D97-AF65-F5344CB8AC3E}">
        <p14:creationId xmlns:p14="http://schemas.microsoft.com/office/powerpoint/2010/main" val="2608100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0952-B275-9D38-3F26-B3340EF9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E133A-35C9-BB40-399E-27C04BC76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64183"/>
            <a:ext cx="1643175" cy="3760788"/>
          </a:xfrm>
        </p:spPr>
      </p:pic>
    </p:spTree>
    <p:extLst>
      <p:ext uri="{BB962C8B-B14F-4D97-AF65-F5344CB8AC3E}">
        <p14:creationId xmlns:p14="http://schemas.microsoft.com/office/powerpoint/2010/main" val="361163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CE0B8-3EBF-D506-09DF-E5ACAB284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6" y="189839"/>
            <a:ext cx="5944115" cy="269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4ED26-2898-1BC4-579F-B5FE1F9F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03" y="3177978"/>
            <a:ext cx="7201524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4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33FCB-C6B9-1E68-8BED-01DEEA7A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792548"/>
            <a:ext cx="8458933" cy="5608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127C9-4640-D3FB-1264-72918F545653}"/>
              </a:ext>
            </a:extLst>
          </p:cNvPr>
          <p:cNvSpPr txBox="1"/>
          <p:nvPr/>
        </p:nvSpPr>
        <p:spPr>
          <a:xfrm>
            <a:off x="2662539" y="271980"/>
            <a:ext cx="686692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 Types</a:t>
            </a:r>
            <a:endParaRPr lang="en-IN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024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2D4D-0DFC-9E7C-7F62-62206D9F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(Rules for data in table)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815C7-5311-F1BE-1B70-343D64FB0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89539"/>
            <a:ext cx="6713471" cy="3760788"/>
          </a:xfrm>
        </p:spPr>
      </p:pic>
    </p:spTree>
    <p:extLst>
      <p:ext uri="{BB962C8B-B14F-4D97-AF65-F5344CB8AC3E}">
        <p14:creationId xmlns:p14="http://schemas.microsoft.com/office/powerpoint/2010/main" val="68545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D9FF4-1A62-4C63-EF0D-FD04F403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50" y="1643946"/>
            <a:ext cx="7009499" cy="331060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985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D1532-0C5E-500E-91AB-691B96D1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933233"/>
            <a:ext cx="9983065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06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3D7A9-4265-6475-95A4-EE276439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09" y="230972"/>
            <a:ext cx="6843353" cy="2682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CDFE8-4E89-0B19-3DE5-E00D5D05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61" y="1712898"/>
            <a:ext cx="5555461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9DF4-3AB8-8F02-7A4C-878ED92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Parameters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BF606-1252-A632-F338-13654F8BC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6967"/>
            <a:ext cx="9609653" cy="1905165"/>
          </a:xfrm>
        </p:spPr>
      </p:pic>
    </p:spTree>
    <p:extLst>
      <p:ext uri="{BB962C8B-B14F-4D97-AF65-F5344CB8AC3E}">
        <p14:creationId xmlns:p14="http://schemas.microsoft.com/office/powerpoint/2010/main" val="97570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4F6F-6D5C-36C2-C760-365E036A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56B70-6EDF-0E84-A6CD-C7298DA54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27" y="1967287"/>
            <a:ext cx="10058400" cy="1616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77197-A25E-2F34-66A1-A8F1DD85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7" y="3583941"/>
            <a:ext cx="9792549" cy="256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8169E-7EC6-BC83-F8E6-86AFCF25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495" y="4173794"/>
            <a:ext cx="2426929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C5C2-F0A1-8AB1-F8B9-5E393DC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EB29B-A5BF-AC71-7A92-1D9CA52EA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03600"/>
            <a:ext cx="4168501" cy="3223539"/>
          </a:xfrm>
        </p:spPr>
      </p:pic>
    </p:spTree>
    <p:extLst>
      <p:ext uri="{BB962C8B-B14F-4D97-AF65-F5344CB8AC3E}">
        <p14:creationId xmlns:p14="http://schemas.microsoft.com/office/powerpoint/2010/main" val="1277638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0C460-3C0E-702C-8F30-3605C51C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6" y="2122782"/>
            <a:ext cx="6594786" cy="212264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278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A484-2208-C562-E0AB-95499C95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Command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2FD04-0D06-28E0-AE4A-CAB679D8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01506"/>
            <a:ext cx="5116496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37E9E-700E-2C9B-0700-4BB228F7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45" y="5929637"/>
            <a:ext cx="403132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8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1DF9-2DCB-C118-C4C8-91898A07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D16DB-5606-73BB-739C-15699440B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603" y="2128209"/>
            <a:ext cx="5898391" cy="2171888"/>
          </a:xfrm>
        </p:spPr>
      </p:pic>
    </p:spTree>
    <p:extLst>
      <p:ext uri="{BB962C8B-B14F-4D97-AF65-F5344CB8AC3E}">
        <p14:creationId xmlns:p14="http://schemas.microsoft.com/office/powerpoint/2010/main" val="2660042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0860B-5C38-C0C1-DCDE-EA4AB898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4" y="419145"/>
            <a:ext cx="11781541" cy="2530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10953-BECE-C855-BF95-CCF41E9D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3" y="3248197"/>
            <a:ext cx="8733277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0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B1BC7-759B-8605-3B39-58503B4A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9" y="330999"/>
            <a:ext cx="6805250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13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92017-AF54-DC72-4E50-AAB44F75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" y="242092"/>
            <a:ext cx="5974598" cy="868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5824E-8F08-8F82-DCBC-53EFE653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8" y="1411987"/>
            <a:ext cx="5166808" cy="1066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4085E-8D58-3956-5365-E340E346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8" y="2780019"/>
            <a:ext cx="4145639" cy="86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F625E-288A-0B87-FB2D-CA2E05B40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58" y="3942294"/>
            <a:ext cx="9640135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7A8D4-D37B-1E10-DBA9-2079FC3AE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94" y="5104569"/>
            <a:ext cx="4077053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0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F004-5852-0C27-921B-9AE0616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89461-BA2D-76CD-6A8C-B5CF3FB0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09940"/>
            <a:ext cx="7574936" cy="22404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9E657-30C8-29FD-C151-9B664DB55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31" y="4522994"/>
            <a:ext cx="3657917" cy="1211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8DB7E-A719-1B08-82BF-FA1438EE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84" y="4508998"/>
            <a:ext cx="3749365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01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E792-6673-67BE-CC90-68202E62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0D4E5-80D2-8AA3-ED6B-BF6AD2322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0348"/>
            <a:ext cx="7270110" cy="24995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F6A3D-1F6D-8586-8810-E3CBC886B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80" y="4712384"/>
            <a:ext cx="4404742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3A82-87BF-EE19-41D2-35159930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821B-B259-9F93-0A56-06FF2220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  <a:r>
              <a:rPr lang="en-US" dirty="0" err="1"/>
              <a:t>query&amp;query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642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AB7B-D643-CA32-46AF-20380287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E4743-EAA0-0F20-07F0-D238AF160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327" y="2007626"/>
            <a:ext cx="10058400" cy="41630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8DF151-F412-086E-47E9-A71E0E33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27" y="2423928"/>
            <a:ext cx="1790855" cy="2606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C80DAA-3F5B-613F-0162-E1436C02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27" y="2742286"/>
            <a:ext cx="3932261" cy="1691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4CD3D5-E2A9-7113-4410-BFBB6952C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53" y="4565333"/>
            <a:ext cx="3322608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C516-2255-56EC-3E17-A10B7301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0FB92-16B3-34E9-0B01-DFAB4554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975766"/>
            <a:ext cx="10058400" cy="8159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C730A-2BB4-907D-9A00-53A1CDEB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22" y="2872370"/>
            <a:ext cx="8169348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C9990-172B-AAD9-63F3-207A8FAB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1" y="1052683"/>
            <a:ext cx="2979678" cy="983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52A39-83AA-043A-E503-54E901E0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6" y="2933657"/>
            <a:ext cx="4366638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1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4F9E-BFE1-F3AC-435B-5CC21B19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D2DE8C-5E3D-F6F5-ADEA-1C11D49E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96233"/>
            <a:ext cx="7402908" cy="43952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3E927-7377-92D3-C6AD-2A10DB6F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74" y="3461657"/>
            <a:ext cx="4686706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8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78F9-A915-56C2-B3AD-D63EC522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Order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404AF-BA97-DE3E-4668-D577D3505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875"/>
            <a:ext cx="4191363" cy="3330229"/>
          </a:xfrm>
        </p:spPr>
      </p:pic>
    </p:spTree>
    <p:extLst>
      <p:ext uri="{BB962C8B-B14F-4D97-AF65-F5344CB8AC3E}">
        <p14:creationId xmlns:p14="http://schemas.microsoft.com/office/powerpoint/2010/main" val="38683761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48B7-E9B9-927F-6F45-C5899A48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3844E-29BD-88C0-6AFA-C0A39A9A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67243"/>
            <a:ext cx="4816257" cy="2293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56708-65A1-C720-A812-99B103E1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73" y="4690945"/>
            <a:ext cx="3947502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1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58CA-A8F9-EBE8-5276-CADEF017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4FDB5-08D8-FC09-BDCB-A3F37EF74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431" y="1994793"/>
            <a:ext cx="4610500" cy="1897544"/>
          </a:xfrm>
        </p:spPr>
      </p:pic>
    </p:spTree>
    <p:extLst>
      <p:ext uri="{BB962C8B-B14F-4D97-AF65-F5344CB8AC3E}">
        <p14:creationId xmlns:p14="http://schemas.microsoft.com/office/powerpoint/2010/main" val="3448999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8FFE-5A37-4E9F-CB11-3EDD5C20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F6D13-0990-5B53-604F-0D9F467C9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8240"/>
            <a:ext cx="5536785" cy="4343227"/>
          </a:xfrm>
        </p:spPr>
      </p:pic>
    </p:spTree>
    <p:extLst>
      <p:ext uri="{BB962C8B-B14F-4D97-AF65-F5344CB8AC3E}">
        <p14:creationId xmlns:p14="http://schemas.microsoft.com/office/powerpoint/2010/main" val="1169238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2B2220-69B2-D080-7ADD-B2C3A555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192908"/>
            <a:ext cx="10988992" cy="184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6B40F-8786-0137-5081-8AE4B6D5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" y="2037108"/>
            <a:ext cx="8405588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9BBC1-4092-AE33-82A0-13CD3DA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3" y="301104"/>
            <a:ext cx="6134632" cy="9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C736A-89B1-3FD6-268F-47E0BB49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9" y="1507487"/>
            <a:ext cx="3635055" cy="670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114BE-F144-C04D-2FA1-A8BD8CF00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3" y="2447147"/>
            <a:ext cx="3878916" cy="67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1254A-47CA-2148-C170-CFB059AB0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83" y="3416357"/>
            <a:ext cx="6546147" cy="63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8B7B72-A465-CBAC-2E79-CDEFF835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83" y="4334088"/>
            <a:ext cx="4419983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8EC4-8031-B242-3E0C-17F63774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C5AD-8C03-71A1-4E3C-298FE611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EJS(Embedded JavaScript templates).</a:t>
            </a:r>
          </a:p>
          <a:p>
            <a:r>
              <a:rPr lang="en-US" dirty="0"/>
              <a:t>EJS is a simple templating language that lets you generate HTML markup with plain JavaScript.</a:t>
            </a:r>
          </a:p>
          <a:p>
            <a:r>
              <a:rPr lang="en-US" dirty="0"/>
              <a:t>NPM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ejs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929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703F-9EEB-6DB2-D718-BC8B8FCE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EDD30-BF91-BB14-D790-8E9B24BCC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27912"/>
            <a:ext cx="5395428" cy="1836579"/>
          </a:xfrm>
        </p:spPr>
      </p:pic>
    </p:spTree>
    <p:extLst>
      <p:ext uri="{BB962C8B-B14F-4D97-AF65-F5344CB8AC3E}">
        <p14:creationId xmlns:p14="http://schemas.microsoft.com/office/powerpoint/2010/main" val="1385712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4EF2-0180-8671-83D8-2A9D5066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59E86-C7A9-1560-4F53-029F00EE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0269" y="1958446"/>
            <a:ext cx="10058400" cy="4213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BE6DA-5ADC-1F94-43B3-C6E1DB311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3141971"/>
            <a:ext cx="12192000" cy="25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57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2CBC-060D-0956-551C-CF05F85A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F7227-A1AB-6E3F-A6A8-BFE773FC0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29" y="2136192"/>
            <a:ext cx="7536530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FC7E0-BA5D-2F5A-76C5-B48349AF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59" y="3435507"/>
            <a:ext cx="3659841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4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6BA17-BCA4-27B8-DD55-306DD387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86"/>
            <a:ext cx="7925487" cy="615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7A790-AC41-2B1B-69F2-BF36F3F1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10" y="4772579"/>
            <a:ext cx="541829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3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75C7B-2411-9DE4-435E-E7EF8259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059" y="1977572"/>
            <a:ext cx="8983259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B41E8-3ABE-C053-05A6-F729D462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72" y="2871239"/>
            <a:ext cx="3299746" cy="2347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39C3D-77CC-9A23-C6B9-12881294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730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BF74F-911F-F10A-701E-58904B0D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64" y="276344"/>
            <a:ext cx="4107536" cy="171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7E35A-574E-95D2-A5C8-A73C75FA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8" y="647459"/>
            <a:ext cx="682811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23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5DFF-B0CB-E88A-6E27-8201280E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7A321-CADA-33D2-0763-5DB1E3FD8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938" y="2106681"/>
            <a:ext cx="8512278" cy="37265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5A451-70E8-0CBC-64B3-61FF6E55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978" y="3455538"/>
            <a:ext cx="3254022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028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2EDD5-7653-8E85-1F90-B9DCD974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2" y="485418"/>
            <a:ext cx="6911939" cy="5532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A332C-96B4-4CC3-AC13-DBBE0C35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014" y="581225"/>
            <a:ext cx="375698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65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917D-2D7F-24B8-73F1-59D8104F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D9764-C20A-35FD-F446-1EE74776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243" y="2061547"/>
            <a:ext cx="7073430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DB8CB-79DD-88D8-D6EB-6DBB5450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47" y="2075300"/>
            <a:ext cx="3375953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3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ACFB5-D77C-6F2C-E7E4-4F8DCAD6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7" y="662700"/>
            <a:ext cx="7574936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BEC4-58C0-DE47-2656-F4A018E5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EJS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A6420-CA77-89E0-5ABC-CFBF1CF7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816" y="2123469"/>
            <a:ext cx="5182049" cy="20880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E0F63-C2AC-3419-B90F-2B166B72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16" y="4426646"/>
            <a:ext cx="5182049" cy="18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355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4D1E-0EF8-7B99-0998-7A20095A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3AEA4-444A-0A79-7AB9-8887F84B0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3989"/>
            <a:ext cx="6584251" cy="3535986"/>
          </a:xfrm>
        </p:spPr>
      </p:pic>
    </p:spTree>
    <p:extLst>
      <p:ext uri="{BB962C8B-B14F-4D97-AF65-F5344CB8AC3E}">
        <p14:creationId xmlns:p14="http://schemas.microsoft.com/office/powerpoint/2010/main" val="1364199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C48-6817-5156-BEED-FB28745B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" y="288235"/>
            <a:ext cx="5730737" cy="365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67EEA-02E9-7600-3388-A3EBE1A4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404" y="1147666"/>
            <a:ext cx="6950042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16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070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CC2-DDCB-4578-F515-8EB5CA06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01D3C-D398-4EA1-443A-730D895D7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586" y="1902927"/>
            <a:ext cx="5359504" cy="4377136"/>
          </a:xfrm>
        </p:spPr>
      </p:pic>
    </p:spTree>
    <p:extLst>
      <p:ext uri="{BB962C8B-B14F-4D97-AF65-F5344CB8AC3E}">
        <p14:creationId xmlns:p14="http://schemas.microsoft.com/office/powerpoint/2010/main" val="2915688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4456-BE73-7511-D117-6E312332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MySQL2 Package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C8C44-6ED0-51EB-176B-2AA3657F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883" y="1892156"/>
            <a:ext cx="5494496" cy="1897544"/>
          </a:xfrm>
        </p:spPr>
      </p:pic>
    </p:spTree>
    <p:extLst>
      <p:ext uri="{BB962C8B-B14F-4D97-AF65-F5344CB8AC3E}">
        <p14:creationId xmlns:p14="http://schemas.microsoft.com/office/powerpoint/2010/main" val="1126601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70D4-4288-481B-5F9C-85AE76DB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SQL from CLI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E65EB-C950-CE12-FE42-057F257EA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355" y="1939941"/>
            <a:ext cx="5136325" cy="2697714"/>
          </a:xfrm>
        </p:spPr>
      </p:pic>
    </p:spTree>
    <p:extLst>
      <p:ext uri="{BB962C8B-B14F-4D97-AF65-F5344CB8AC3E}">
        <p14:creationId xmlns:p14="http://schemas.microsoft.com/office/powerpoint/2010/main" val="1362658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FFC-3EB9-656B-0418-3BCFCB4D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AFCDF-8546-A496-281C-7D676DAAF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304" y="1968175"/>
            <a:ext cx="6279424" cy="2491956"/>
          </a:xfrm>
        </p:spPr>
      </p:pic>
    </p:spTree>
    <p:extLst>
      <p:ext uri="{BB962C8B-B14F-4D97-AF65-F5344CB8AC3E}">
        <p14:creationId xmlns:p14="http://schemas.microsoft.com/office/powerpoint/2010/main" val="2641213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0555-782C-3853-B81B-17CF5568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52173D-7F18-005F-49E8-C2C34B80E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26" y="1909029"/>
            <a:ext cx="9624894" cy="3711262"/>
          </a:xfrm>
        </p:spPr>
      </p:pic>
    </p:spTree>
    <p:extLst>
      <p:ext uri="{BB962C8B-B14F-4D97-AF65-F5344CB8AC3E}">
        <p14:creationId xmlns:p14="http://schemas.microsoft.com/office/powerpoint/2010/main" val="2071397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89E1-E9EB-1D33-83C6-3BBBD25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in Bulk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4A863-1827-F08C-897B-C9257C870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997" y="1930918"/>
            <a:ext cx="7527680" cy="3760788"/>
          </a:xfrm>
        </p:spPr>
      </p:pic>
    </p:spTree>
    <p:extLst>
      <p:ext uri="{BB962C8B-B14F-4D97-AF65-F5344CB8AC3E}">
        <p14:creationId xmlns:p14="http://schemas.microsoft.com/office/powerpoint/2010/main" val="23381834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3C9-1E6E-2B97-8CF7-99D4BF2A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B32C-6777-1D0D-73B0-1827BCDD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  /     </a:t>
            </a:r>
            <a:r>
              <a:rPr lang="en-US" dirty="0">
                <a:sym typeface="Wingdings" panose="05000000000000000000" pitchFamily="2" charset="2"/>
              </a:rPr>
              <a:t> show no. of users in DB.</a:t>
            </a:r>
          </a:p>
          <a:p>
            <a:r>
              <a:rPr lang="en-IN" dirty="0"/>
              <a:t>GET  /user  </a:t>
            </a:r>
            <a:r>
              <a:rPr lang="en-IN" dirty="0">
                <a:sym typeface="Wingdings" panose="05000000000000000000" pitchFamily="2" charset="2"/>
              </a:rPr>
              <a:t> show users(email, id, username)</a:t>
            </a:r>
          </a:p>
          <a:p>
            <a:r>
              <a:rPr lang="en-IN" dirty="0">
                <a:sym typeface="Wingdings" panose="05000000000000000000" pitchFamily="2" charset="2"/>
              </a:rPr>
              <a:t>PATCH   /user/:id     username edit</a:t>
            </a:r>
          </a:p>
          <a:p>
            <a:r>
              <a:rPr lang="en-IN" dirty="0">
                <a:sym typeface="Wingdings" panose="05000000000000000000" pitchFamily="2" charset="2"/>
              </a:rPr>
              <a:t>POST    /user     new user</a:t>
            </a:r>
          </a:p>
          <a:p>
            <a:r>
              <a:rPr lang="en-IN" dirty="0">
                <a:sym typeface="Wingdings" panose="05000000000000000000" pitchFamily="2" charset="2"/>
              </a:rPr>
              <a:t>DELETE  /user/:id  user delete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19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7714-20FF-8BD8-A4E0-037EBDBE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Views Directory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81069-D499-51A1-010C-B3CFAD2F0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77" y="2096837"/>
            <a:ext cx="7285351" cy="1226926"/>
          </a:xfrm>
        </p:spPr>
      </p:pic>
    </p:spTree>
    <p:extLst>
      <p:ext uri="{BB962C8B-B14F-4D97-AF65-F5344CB8AC3E}">
        <p14:creationId xmlns:p14="http://schemas.microsoft.com/office/powerpoint/2010/main" val="9110666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FA1E-526C-C030-6994-0FAFAC32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Route   // Add Template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EA0F5-E603-BF4B-FB11-2C0D2E0EB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824" y="1902926"/>
            <a:ext cx="6747527" cy="45072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CEBDF7-3038-092F-C898-D75F1EFD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351" y="1902926"/>
            <a:ext cx="3473521" cy="13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6A32-F25F-C399-6BC9-0EAB66C5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Routes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65080-CA54-CBB7-8DC3-C24AD5B07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225" y="1884266"/>
            <a:ext cx="7323257" cy="4544526"/>
          </a:xfrm>
        </p:spPr>
      </p:pic>
    </p:spTree>
    <p:extLst>
      <p:ext uri="{BB962C8B-B14F-4D97-AF65-F5344CB8AC3E}">
        <p14:creationId xmlns:p14="http://schemas.microsoft.com/office/powerpoint/2010/main" val="3935591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D5BD-7009-FC05-F543-4B21BA00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Routes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AD669-80A4-A41C-AA89-E531E43BD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918" y="1904665"/>
            <a:ext cx="9963761" cy="2872608"/>
          </a:xfrm>
        </p:spPr>
      </p:pic>
    </p:spTree>
    <p:extLst>
      <p:ext uri="{BB962C8B-B14F-4D97-AF65-F5344CB8AC3E}">
        <p14:creationId xmlns:p14="http://schemas.microsoft.com/office/powerpoint/2010/main" val="2953226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162B-FF67-F762-B5FF-FF6B2644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Route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6F6E3-9572-BCA5-77F4-618F8104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800" dirty="0"/>
              <a:t>Search user based on id.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Check if form. Password = database password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Update username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70762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C677-568D-2973-BDB9-177BBA14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Task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894D-0E37-D6E8-7270-5CC37CCDF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608" y="1899443"/>
            <a:ext cx="10058400" cy="1397780"/>
          </a:xfrm>
        </p:spPr>
      </p:pic>
    </p:spTree>
    <p:extLst>
      <p:ext uri="{BB962C8B-B14F-4D97-AF65-F5344CB8AC3E}">
        <p14:creationId xmlns:p14="http://schemas.microsoft.com/office/powerpoint/2010/main" val="15159049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D2B6A-BFDC-7D4B-7021-5F7C8F050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9"/>
          <a:stretch/>
        </p:blipFill>
        <p:spPr>
          <a:xfrm>
            <a:off x="0" y="0"/>
            <a:ext cx="121920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33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F568-F968-8207-C810-4E8558F5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Mongoose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C47D-BE9F-C19B-FE96-68F62EBA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A library that creates a connection between MongoDB &amp; Node.js JavaScript Runtime Environment.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It is ODM (Object Data Modeling) Library.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NPM I mongoose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Mongoose v8.6.0: Schemas (mongoosejs.com)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8401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C07-4EB8-C705-679A-2BEA9AA3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80F21-E39E-7955-F9EA-DC128A10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Schema defines the shape of the documents within that collection.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4093A-281E-8A04-6620-C51D98A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60" y="2601861"/>
            <a:ext cx="7734119" cy="247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94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B36D-E8B7-B9A7-F3B8-5022D068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4EF9B-1612-AE5D-33D4-ACF05D79A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Model in mongoose is a class with which we construct documents.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C15B7-FC68-AABD-8FAE-8BD02F89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60914"/>
            <a:ext cx="7619856" cy="12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22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F055-3638-0945-B0D7-1449340E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628F9-C0E8-C1F4-DA52-A21477D2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Inserting One by One.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FDC71-9D4B-E693-58E5-4C979D45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86" y="2568216"/>
            <a:ext cx="4995524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42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{98DDE192-4BA9-4626-A2AC-ADAE0EAB1873}tf22712842_win32</Template>
  <TotalTime>5470</TotalTime>
  <Words>703</Words>
  <Application>Microsoft Office PowerPoint</Application>
  <PresentationFormat>Widescreen</PresentationFormat>
  <Paragraphs>165</Paragraphs>
  <Slides>118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Bookman Old Style</vt:lpstr>
      <vt:lpstr>Calibri</vt:lpstr>
      <vt:lpstr>Courier New</vt:lpstr>
      <vt:lpstr>Franklin Gothic Book</vt:lpstr>
      <vt:lpstr>Wingdings</vt:lpstr>
      <vt:lpstr>Custom</vt:lpstr>
      <vt:lpstr>BACKEND-I</vt:lpstr>
      <vt:lpstr>Handling request</vt:lpstr>
      <vt:lpstr>SENDING A RESPONSE </vt:lpstr>
      <vt:lpstr>Routing</vt:lpstr>
      <vt:lpstr>Path Parameters</vt:lpstr>
      <vt:lpstr>Query String</vt:lpstr>
      <vt:lpstr>Templating</vt:lpstr>
      <vt:lpstr>Using EJS </vt:lpstr>
      <vt:lpstr>Views Directory</vt:lpstr>
      <vt:lpstr>Interpolation Syntax </vt:lpstr>
      <vt:lpstr>Passing data to EJS </vt:lpstr>
      <vt:lpstr>Instagram EJS</vt:lpstr>
      <vt:lpstr>Conditional Statements in EJS</vt:lpstr>
      <vt:lpstr>Loops in EJS</vt:lpstr>
      <vt:lpstr>Instagram Page with EJS</vt:lpstr>
      <vt:lpstr>Includes</vt:lpstr>
      <vt:lpstr>PowerPoint Presentation</vt:lpstr>
      <vt:lpstr>GET and POST Request</vt:lpstr>
      <vt:lpstr>Handling POST Requests</vt:lpstr>
      <vt:lpstr>OOPS</vt:lpstr>
      <vt:lpstr>Object Prototypes </vt:lpstr>
      <vt:lpstr>PowerPoint Presentation</vt:lpstr>
      <vt:lpstr>Factory Function</vt:lpstr>
      <vt:lpstr>PowerPoint Presentation</vt:lpstr>
      <vt:lpstr>New Operator</vt:lpstr>
      <vt:lpstr>Classes</vt:lpstr>
      <vt:lpstr>Inheritance</vt:lpstr>
      <vt:lpstr>PowerPoint Presentation</vt:lpstr>
      <vt:lpstr>REST</vt:lpstr>
      <vt:lpstr>PowerPoint Presentation</vt:lpstr>
      <vt:lpstr>CRUD Operations</vt:lpstr>
      <vt:lpstr>Creating RESTful APIs</vt:lpstr>
      <vt:lpstr>Implement : GET/posts</vt:lpstr>
      <vt:lpstr>Implement : POST /posts</vt:lpstr>
      <vt:lpstr>Redirect</vt:lpstr>
      <vt:lpstr>Implement : GET/posts/:id</vt:lpstr>
      <vt:lpstr>Create id for Posts</vt:lpstr>
      <vt:lpstr>Implement: PATCH/posts/:id</vt:lpstr>
      <vt:lpstr>Implement: /posts/:id</vt:lpstr>
      <vt:lpstr>Our 1st Database</vt:lpstr>
      <vt:lpstr>Our 1st Table</vt:lpstr>
      <vt:lpstr>Database Queries</vt:lpstr>
      <vt:lpstr>Table Queries</vt:lpstr>
      <vt:lpstr>PowerPoint Presentation</vt:lpstr>
      <vt:lpstr>PowerPoint Presentation</vt:lpstr>
      <vt:lpstr>Constraints (Rules for data in table)</vt:lpstr>
      <vt:lpstr>PowerPoint Presentation</vt:lpstr>
      <vt:lpstr>PowerPoint Presentation</vt:lpstr>
      <vt:lpstr>PowerPoint Presentation</vt:lpstr>
      <vt:lpstr>Keys</vt:lpstr>
      <vt:lpstr>Table Queries</vt:lpstr>
      <vt:lpstr>PowerPoint Presentation</vt:lpstr>
      <vt:lpstr>Select Command</vt:lpstr>
      <vt:lpstr>Where Clause</vt:lpstr>
      <vt:lpstr>PowerPoint Presentation</vt:lpstr>
      <vt:lpstr>PowerPoint Presentation</vt:lpstr>
      <vt:lpstr>PowerPoint Presentation</vt:lpstr>
      <vt:lpstr>Limit Clause</vt:lpstr>
      <vt:lpstr>Order By Clause</vt:lpstr>
      <vt:lpstr>Aggregate Functions</vt:lpstr>
      <vt:lpstr>Group By Clause</vt:lpstr>
      <vt:lpstr>PowerPoint Presentation</vt:lpstr>
      <vt:lpstr>Having Clause</vt:lpstr>
      <vt:lpstr>General Order</vt:lpstr>
      <vt:lpstr>Update</vt:lpstr>
      <vt:lpstr>Delete </vt:lpstr>
      <vt:lpstr>Alter</vt:lpstr>
      <vt:lpstr>PowerPoint Presentation</vt:lpstr>
      <vt:lpstr>PowerPoint Presentation</vt:lpstr>
      <vt:lpstr>Truncate</vt:lpstr>
      <vt:lpstr>Joins</vt:lpstr>
      <vt:lpstr>Inner Join</vt:lpstr>
      <vt:lpstr>PowerPoint Presentation</vt:lpstr>
      <vt:lpstr>Left Join</vt:lpstr>
      <vt:lpstr>PowerPoint Presentation</vt:lpstr>
      <vt:lpstr>Right Join</vt:lpstr>
      <vt:lpstr>PowerPoint Presentation</vt:lpstr>
      <vt:lpstr>Full Join</vt:lpstr>
      <vt:lpstr>PowerPoint Presentation</vt:lpstr>
      <vt:lpstr>Self Join</vt:lpstr>
      <vt:lpstr>PowerPoint Presentation</vt:lpstr>
      <vt:lpstr>PowerPoint Presentation</vt:lpstr>
      <vt:lpstr>Faker</vt:lpstr>
      <vt:lpstr>MySQL2 Package</vt:lpstr>
      <vt:lpstr>Using SQL from CLI</vt:lpstr>
      <vt:lpstr>CREATE Table user</vt:lpstr>
      <vt:lpstr>INSERT User</vt:lpstr>
      <vt:lpstr>INSERT in Bulk</vt:lpstr>
      <vt:lpstr>Routing</vt:lpstr>
      <vt:lpstr>Home Route   // Add Template</vt:lpstr>
      <vt:lpstr>Creating Our Routes</vt:lpstr>
      <vt:lpstr>Creating Our Routes</vt:lpstr>
      <vt:lpstr>Update Route</vt:lpstr>
      <vt:lpstr>Homework Task</vt:lpstr>
      <vt:lpstr>PowerPoint Presentation</vt:lpstr>
      <vt:lpstr>Mongoose</vt:lpstr>
      <vt:lpstr>Schema</vt:lpstr>
      <vt:lpstr>Models</vt:lpstr>
      <vt:lpstr>Insert</vt:lpstr>
      <vt:lpstr>Insert (Multiple)</vt:lpstr>
      <vt:lpstr>Note</vt:lpstr>
      <vt:lpstr>Find</vt:lpstr>
      <vt:lpstr>PowerPoint Presentation</vt:lpstr>
      <vt:lpstr>Update</vt:lpstr>
      <vt:lpstr>Find And Update</vt:lpstr>
      <vt:lpstr>Delete</vt:lpstr>
      <vt:lpstr>Schema Validations</vt:lpstr>
      <vt:lpstr>Schema Validation2</vt:lpstr>
      <vt:lpstr>Schema Validation3 (Update)</vt:lpstr>
      <vt:lpstr>PowerPoint Presentation</vt:lpstr>
      <vt:lpstr>Basic Set up</vt:lpstr>
      <vt:lpstr>Creating the Model (Chat)</vt:lpstr>
      <vt:lpstr>Initialize Database</vt:lpstr>
      <vt:lpstr>Chats</vt:lpstr>
      <vt:lpstr>Chats</vt:lpstr>
      <vt:lpstr>Using Date</vt:lpstr>
      <vt:lpstr>Chats</vt:lpstr>
      <vt:lpstr>Chats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jha</dc:creator>
  <cp:lastModifiedBy>Anish jha</cp:lastModifiedBy>
  <cp:revision>210</cp:revision>
  <dcterms:created xsi:type="dcterms:W3CDTF">2024-07-24T07:22:53Z</dcterms:created>
  <dcterms:modified xsi:type="dcterms:W3CDTF">2024-09-07T14:31:50Z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